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0066CC"/>
    <a:srgbClr val="0099FF"/>
    <a:srgbClr val="547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22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6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9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40000"/>
                <a:lumOff val="60000"/>
                <a:alpha val="74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15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87035"/>
            <a:ext cx="10984779" cy="1319645"/>
          </a:xfrm>
        </p:spPr>
        <p:txBody>
          <a:bodyPr>
            <a:normAutofit/>
          </a:bodyPr>
          <a:lstStyle/>
          <a:p>
            <a:pPr algn="ctr"/>
            <a:r>
              <a:rPr lang="hr-HR" sz="33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I zaštitu sistema centralnog grijanja i komercijanih sustava</a:t>
            </a:r>
            <a:endParaRPr lang="hr-HR" sz="33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29358"/>
            <a:ext cx="11668991" cy="391354"/>
          </a:xfr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fontScale="925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SISTEMA CENTRALNOG GRIJANJA OD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KOROZIJE, NASLAGA KAMENCA I SMRZAVANJA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1" y="2601987"/>
            <a:ext cx="2274274" cy="227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138054" y="2595856"/>
            <a:ext cx="2317362" cy="2998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 PROTECTOR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Sprječava koroziju svih metala (čelik, mjed/mesing, bakar, aluminij) koji se inače koriste u sistemima grijanja.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93" y="3973065"/>
            <a:ext cx="953865" cy="187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8302017" y="2595856"/>
            <a:ext cx="3468573" cy="38399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ALPHI-11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dugotrajno štiti komercijalne sustave grijanja i hlađenja od smrzavanja, unutarnje korozije i stvaranja naslaga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kamenca,spriječava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koroziju svih metala koji se nalaze u sustavima grijanja i hlađenja , tj. obojenih metala, bakra i legura bakra i aluminija.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59" y="2688449"/>
            <a:ext cx="2054530" cy="233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09" y="4902060"/>
            <a:ext cx="1574144" cy="157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" y="571214"/>
            <a:ext cx="2461726" cy="246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032056" y="3844636"/>
            <a:ext cx="7501853" cy="25392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COMBIMAG MAGNETIC POWER FILTER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nažan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magnetni filtar razvijen za učinkovito i brzo uklanjanje crnog željeznog oksida, poznatog pod nazivom magnetit, za vrijeme Power Flushing - ispiranja sistema centralnog grijanja.  Filtar koristi sposobnost magneta da na sebe privlači produkte korozije željezna. Iz vode koja cirkulira prilikom ispiranja sistema na sebe privlači crni talog i ljuske korozije. Korištenje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CombiMag filtra predstavlja najučinkovit i najjednostavniji način uklanjanja magnetne prljavštine prilikom ispiranja sistema grijanja.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1" y="3843341"/>
            <a:ext cx="2437091" cy="2459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032056" y="550146"/>
            <a:ext cx="6629401" cy="267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FERNOX TOTAL FILTER TF1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evolucionarni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in-line filtar koji koristi vrtložno strujanje vode i posebno dizajnirani magnet za uklanjanje magnetske i nemagnetske kontaminacije iz vode u sistemu centralnog grijanja i zadržava je unutar filtra.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Dinamika protoka (vrtložno strujanje) vode unutar filtra omogućuje magnetskim česticama da se više približe magnetu i tako olakšaju privlačenje i prikupljanje tih čestica na magnet, dok se nemagnetska prljavština taloži na dno vrtložnika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773"/>
            <a:ext cx="12201700" cy="2441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190"/>
            <a:ext cx="12201700" cy="10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3" y="1619725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12514" y="4016336"/>
            <a:ext cx="4764832" cy="26026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 CLEANER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Fernox HVAC Cleaner F3 je sredstvo za čišćenje komercijalnih sistema za grijanje i hlađenje. Uklanja mulj i kamenac i obnavlja učinkovitost postojećih sistema. Njegova blaga formula otapa kamenac i pokreće mulj tako da se lako uklanja ispiranjem.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47" y="1619725"/>
            <a:ext cx="155854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386046" y="4016337"/>
            <a:ext cx="5459589" cy="2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F5 CLEANER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Koristi se za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uklanjanje svih naslaga, ostataka, nakupina mulja i kamenca iz postojećih sustava bez obzira na njihovu starost. Na taj se način jako kontaminiranim sustavima vraća učinkovitost grijanja, i eliminira ili smanjuje buka bojlera.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97" y="2352954"/>
            <a:ext cx="853337" cy="158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0" y="485419"/>
            <a:ext cx="11668991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SISTEMA GRIJANJA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4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164614" y="3412677"/>
            <a:ext cx="3836886" cy="29777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DS-3 LIMESCALE REMOVER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oristi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uklanjanje kamenca iz bilo kojeg tipa grijača PTV kako bi mu se vratila prvobitna učinkovitost. Sigurno je za uporabu sa čelikom, nehrđajućim čelikom, lijevanim željezom, bakrom, mjedi/limom, PVC-om, ABS gumom, politenom i većinom plastičnih cijevi.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95" y="858247"/>
            <a:ext cx="2211724" cy="221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8" y="858247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458478" y="3449045"/>
            <a:ext cx="3562804" cy="3092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F4 LEAK SEALER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Fernox Leak Sealer F4 je sredstvo za brtvljenje malih nepristupačnih mjesta propuštanja u kučnim sustavima centralnih grijanja. Leak Sealer F4 najbolje djeluje u toploj/vrućoj vodi, a jednolično raspršen obično postaje djelotvoran unutar 1-24 sata.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50" y="1591476"/>
            <a:ext cx="1580255" cy="158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70" y="858247"/>
            <a:ext cx="2084290" cy="208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473588" y="3412677"/>
            <a:ext cx="3238720" cy="27283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 BOILER </a:t>
            </a: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SILENCER</a:t>
            </a:r>
            <a:endParaRPr lang="hr-H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Smanjuje buku/šum u sistemima centralnog grijanja. Poboljšava djelotvori prijenos topline. Pogodan za sve tipove bojlera, uključujući kombinirane bojlere.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04" y="1603403"/>
            <a:ext cx="1580255" cy="158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0" y="237874"/>
            <a:ext cx="11668991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BRTVLJENJE I NEUTRALIZACIJU BUKE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5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85" y="1437022"/>
            <a:ext cx="1768280" cy="235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77585" y="4093662"/>
            <a:ext cx="4448506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CLEANER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Koncentrirano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za čišćenje biocidnih i gljivičnih naslaga u podzemnim kolektorima. 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Fernox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Cleaner je kompatibilan sa svim Fernox HP tekućinama za prijenos topline i svim materijalima koji se obično nalaze u toplinskim pumpama.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25865" y="4104231"/>
            <a:ext cx="4416397" cy="244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FILL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Koncentrirani biocid koji je dizajniran za dugotrajnu zaštitu podzemnih kolektora kod toplinskih pumpi protiv mikrobiološkog onečišćenja u periodu nakon instaliranja i prije puštanja u pogon toplinske pumpe.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75" y="1437022"/>
            <a:ext cx="1783128" cy="2377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485419"/>
            <a:ext cx="11668991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SREDSTVA ZA ČIŠĆENJE TOPLINSKIH PUMPI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4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2980425" y="1351782"/>
            <a:ext cx="3659366" cy="4404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HP-5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Tekućina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prijenos topline posebno formulirana za upotrebu u zračnim toplinskim pumpama i sistemima podnog grijanja pružajući zaštitu od smrzavanja do -5°C. Fernox HP-5 također pruža dugotrajnu zaštitu od šteta uzrokovanih korozijom., kamencem i bakterijama, održavajući stabilnu pH vrijednost na svim operativnim temperaturama.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419109" y="2457645"/>
            <a:ext cx="4208446" cy="428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HP-5C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Koncentrirana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tekućina za prijenos topline koja omogućava zaštitu od smrzavanja od -4°C do -14°C i posebno je formulirana za uporanu u zračnim toplinskim pumpama i podnim sistemima grijanja. Fernox HP-5C također pruža dugotrajnu zaštitu od šteta uzrokovanih korozijom, kamencem i bakterijama i održava stabilnu pH vrijednost na svim operativnim temperaturama.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169" y="245920"/>
            <a:ext cx="1691968" cy="221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6" y="1351782"/>
            <a:ext cx="1787235" cy="233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485419"/>
            <a:ext cx="11668991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hr-HR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TEKUĆINE ZA PRIJENOS TOPLINE ZA TOPLINSKE PUMPE</a:t>
            </a:r>
            <a:endParaRPr lang="hr-HR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3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19" y="973018"/>
            <a:ext cx="1815232" cy="237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0320" y="3848546"/>
            <a:ext cx="3729953" cy="227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HP-15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ripremljena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tekućina za prijenos topline posebno formulirana za upotrebu u zračnim i geotermalnim toplinskim pumpama i pruža zaštitu od smrzavanja do -15°C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26" y="973018"/>
            <a:ext cx="1815232" cy="237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327815" y="3858937"/>
            <a:ext cx="3865036" cy="217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HP-15C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Tekućina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prijenos topline posebno formulirana za upotrebu u zračnim i geotermalnim toplinskim pumpama i pruža zaštitu od smrzavanja od -14°C do – 34°C.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33" y="973018"/>
            <a:ext cx="1815232" cy="237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260394" y="3848547"/>
            <a:ext cx="3865036" cy="22716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S1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Bistra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narančasta tekućina posebnog, slabog mirisa. Posebno je formulirana za uporabu kao tekućina za prijenos topline u solarnim sistemima grijanja na povišenim temperaturama.</a:t>
            </a:r>
          </a:p>
        </p:txBody>
      </p:sp>
    </p:spTree>
    <p:extLst>
      <p:ext uri="{BB962C8B-B14F-4D97-AF65-F5344CB8AC3E}">
        <p14:creationId xmlns:p14="http://schemas.microsoft.com/office/powerpoint/2010/main" val="16201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0" y="4327284"/>
            <a:ext cx="2072539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96891" y="1947009"/>
            <a:ext cx="3559474" cy="2271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TANKTEX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detekciju vode u rezervoarima goriva. 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Učinkovito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otkriva prisustvo vode u nafti i proizvodima na bazi nafte. U dodiru s vodom mijenja boju u ljubičastu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63" y="4327283"/>
            <a:ext cx="769283" cy="207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94385" y="1957400"/>
            <a:ext cx="3627397" cy="2178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 OIL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Sredstvo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cjelogodišnje tretiranje goriva koje sadrži tekućinu protiv zamrzavanja ulja i dodatke da bi se spriječilo stvaranja taloga, voska, oksidacije ulja i postupno slabljenje goriva.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146474" y="1947010"/>
            <a:ext cx="3803072" cy="197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VANABATE D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Koncentrirana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smjesa u ulju topivih organometalskih magnezijevih i manganskih katalizatora za kontrolu ili eliminaciju 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vezanih za loživa ulja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95602"/>
            <a:ext cx="10463646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SREDSTVA ZA TRETMAN ULJA ZA LOŽENJA I ODRŽAVANJE SPREMNIKA GORIVA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2216649"/>
            <a:ext cx="2215623" cy="106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30320" y="3848546"/>
            <a:ext cx="3729953" cy="2863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SOOTOMAGIC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 za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uklanjanje čađi u obliku štapića. Katalitički snižava temperaturu sagorijevanja čađi i omogućuje da čađ u potpunosti sagori. Brzo uklanja čađ sa cijele površine kotla (peći). Odstranjuje čađ i nakon potrošnje štapića. Odgovara svim otvorima komora za izgaranje.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29" y="1372027"/>
            <a:ext cx="1585492" cy="190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327815" y="3858937"/>
            <a:ext cx="3865036" cy="24691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SOOTSPRAY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Jedinstveni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proizvod za uklanjanje čađi u obliku aerosola. Uklanjane čađi sa grijaćih tijela na plin, lož ulje, ugljen ili drva. Katalitički snizuje temperaturu sagorijevanja čađi i omogućuje da čađ u potpunosti sagori.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83" y="1372027"/>
            <a:ext cx="1912417" cy="1912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260394" y="3848546"/>
            <a:ext cx="3699542" cy="271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PURGEOMATIC</a:t>
            </a: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Automatski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čistač uljnih plamenika koji ispire talog od linije ulja do mlaznice plamenika. Katalitički eliminira čađ od ložišta do dimnjaka. Obavlja posao za 15 - 30 minuta bez demontiranja kućnih ili industrijskih plamenika.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95602"/>
            <a:ext cx="9629422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SREDSTVA ZA UKLANJANJE ČAĐI I ČIŠĆENJE PLAMENIKA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2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0" y="1741478"/>
            <a:ext cx="4642388" cy="1938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67077" y="4204408"/>
            <a:ext cx="5340544" cy="19470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SCALEBREAKER C90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umpa </a:t>
            </a: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ispiranje i uklanjanje kamenca, hrđe i ostataka korozije iz sistema grijanja i rashladnih krugova.</a:t>
            </a:r>
            <a:b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Izrađena da podnese najjače kemikalije za uklanjanje kamenca.</a:t>
            </a:r>
            <a:b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Instantna promjena smjera protoka.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05" y="4568253"/>
            <a:ext cx="2562443" cy="1921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785263" y="1741478"/>
            <a:ext cx="4748645" cy="25828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AQUAMAX PROMAX 20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Pumpa za čišćenje bojlera, zajedno sa sredstvom za uklanjane kamenca Liquid Descalit, efikasno uklanja naslage kamenca u izmjenjivačima topline.</a:t>
            </a:r>
          </a:p>
          <a:p>
            <a:r>
              <a:rPr lang="hr-H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Čišćenje s pumpom svakako će pridonijeti kvaliteti usluge koju serviseri pružaju jer je to brz i profesionalan način uklanjanja kamenca u bojleru.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95602"/>
            <a:ext cx="9629422" cy="391354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OPREMA ZA ČIŠĆENJE SISTEMA GRIJANJA</a:t>
            </a:r>
          </a:p>
        </p:txBody>
      </p:sp>
    </p:spTree>
    <p:extLst>
      <p:ext uri="{BB962C8B-B14F-4D97-AF65-F5344CB8AC3E}">
        <p14:creationId xmlns:p14="http://schemas.microsoft.com/office/powerpoint/2010/main" val="10218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662</TotalTime>
  <Words>857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SREDSTVA ZA ČIŠĆENJE I zaštitu sistema centralnog grijanja i komercijanih sustava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SREDSTVA ZA ČIŠĆENJE I DEZINFEKCIJU KLIMA I RASHLADNIH UREĐAJA</dc:title>
  <dc:creator>Acer</dc:creator>
  <cp:lastModifiedBy>Acer</cp:lastModifiedBy>
  <cp:revision>67</cp:revision>
  <dcterms:created xsi:type="dcterms:W3CDTF">2016-01-13T14:04:28Z</dcterms:created>
  <dcterms:modified xsi:type="dcterms:W3CDTF">2016-01-18T18:01:13Z</dcterms:modified>
</cp:coreProperties>
</file>