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87035"/>
            <a:ext cx="10984779" cy="1319645"/>
          </a:xfrm>
        </p:spPr>
        <p:txBody>
          <a:bodyPr>
            <a:normAutofit/>
          </a:bodyPr>
          <a:lstStyle/>
          <a:p>
            <a:pPr algn="ctr"/>
            <a:r>
              <a:rPr lang="hr-HR" sz="33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ČIŠĆENJE I DEZINFEKCIJU KLIMA I RASHLADNIH UREĐAJA</a:t>
            </a:r>
            <a:endParaRPr lang="hr-HR" sz="33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29358"/>
            <a:ext cx="9629422" cy="391354"/>
          </a:xfr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ČIŠĆENJE ISPARIVAČA I FILTERA ZRAKA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677231"/>
            <a:ext cx="1955079" cy="1955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84212" y="4803292"/>
            <a:ext cx="5612679" cy="1607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FOAM-A-COIL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Biorazgradivo bezkiselinsko pjeneće sredstvo za čišćenje isparivača, zrakom hlađenih kondenzatora, zračnih filtera i mehaničkih dijelova klima uređaja.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406245" y="2585156"/>
            <a:ext cx="3262746" cy="37013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D.V. FOAM-A-COIL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Biorazgradivo bezkiselinsko pjeneće sredstvo za čišćenje isparivača, zrakom hlađenih kondenzatora, zračnih filtera i mehaničkih dijelova klima uređaja.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Dostupan i s ugodnim osvježavajućim mirisom.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22" y="2688557"/>
            <a:ext cx="2462646" cy="1943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9" y="1294116"/>
            <a:ext cx="2072539" cy="207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30320" y="3848546"/>
            <a:ext cx="3729953" cy="27808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COOLSAFE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Uklanja sve uobičajene nečistoće, tj. Ostatke organskih materijala i hrane s lamela i spirala rashladnih i klima uređaja. Idealan za čišćenje izmjenjivača kod klima uređaja u restoranima i kuhinjama.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365290"/>
            <a:ext cx="11153422" cy="446936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ČIŠĆENJE RASHLADNIH UREĐAJA U PODRUČJU HRANE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56" y="1294116"/>
            <a:ext cx="2072539" cy="207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395357" y="3848546"/>
            <a:ext cx="3865036" cy="21781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ALLSAFE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čišćenje i dezinfekciju komercijalnih rashladnih ormara i vitrina. Njegova posubna formulacija ostavljava metalne, plastične i staklene površine čistim i neoštećenim.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93" y="1294116"/>
            <a:ext cx="2072539" cy="207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8260394" y="3848546"/>
            <a:ext cx="3865036" cy="21781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 SAFE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Snažno sredstvo za odčepljivanje odvoda kondenzata kod rashladnih sustava. Brzo otapa sve nakupine prljavštine i biološke naslage.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94" y="2744573"/>
            <a:ext cx="4499390" cy="337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98612" y="2641248"/>
            <a:ext cx="4085215" cy="3998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 FRESH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Mirisni gel namijenjen za osvježavanje zraka iz klima uređaja. Koristi se za manje uređaje i manje prostore. Klima fresh je dostupan u pet ugodnih mirisa.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66626"/>
            <a:ext cx="9400822" cy="41710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           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MIRISNI GEL ZA OSVJEŽAVANJE PROSTORA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666626"/>
            <a:ext cx="9400822" cy="41710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KOMPLET ZA ČIŠĆENJE I DEZINFEKCIJU KLIMA UREĐAJA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8" y="1986589"/>
            <a:ext cx="2381106" cy="238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42648" y="4665514"/>
            <a:ext cx="5535832" cy="1937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FOAM-A-COIL - Uradi sam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Komplet se sastoji od Foam-a-coil sredstva za čišćenje, D.V. Coil Disinfectant – sredstva za dezinfekciju i Klima fresh mirisnog gela.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04138" y="4655119"/>
            <a:ext cx="5379155" cy="1937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CLEAN-N-SAFE – Uradi sam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Komplet se sastoji od Clean-n-Safe – sredstva za čišćenje, D.V. Coil Disinfectant- sredstva za dezinfekciju i Klima fresh mirisnog gela.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38" y="1986589"/>
            <a:ext cx="2381106" cy="238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6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1506680"/>
            <a:ext cx="7460673" cy="374075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DETEKCIJA KISELINE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73671" y="3200401"/>
            <a:ext cx="2968694" cy="32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DETECTOR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Komplet za testiranje, namiijenjen za uporabu na terenu, pomoću kojeg se otkriva kiselina u uljima koja se koriste u uređajima za kondicioniranje zraka i rashladnih uređaja.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69127" y="1655028"/>
            <a:ext cx="3988772" cy="244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DETECTOR FOR POE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 otkrivanje kiseline u sintetskim rashladnim uljima koja se koriste u uređajima za kkondiciranje zraka i rashladnih uređaja.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7" y="4095875"/>
            <a:ext cx="2395755" cy="2395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4212" y="187035"/>
            <a:ext cx="10984779" cy="13196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3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TRETMAN I ODRŽAVANJE KLIMA I RASHLADNIH UREĐAJA</a:t>
            </a:r>
            <a:endParaRPr lang="hr-HR" sz="33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9" y="3319198"/>
            <a:ext cx="2607254" cy="227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28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666625"/>
            <a:ext cx="9400822" cy="405819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NEUTRALIZACIJA KISELINE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986589"/>
            <a:ext cx="2381106" cy="238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6596" y="4675908"/>
            <a:ext cx="5535832" cy="1937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ACID-AWAY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neutralizaciju kiseline u mineralnim uljima. Neutralizira kiselinu u kompresorima, uređajima za kondicioniranje traka i rashladnim uređajima, u  kojima je opaženo djeloovanje kiseline.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61336" y="1986589"/>
            <a:ext cx="5330664" cy="159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ACID-AWAY FOR POE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sprječavanje pregorijevanja kompresora djelotvornim uklanjanjem kiseline koja se javlja u poliesterskim uljima u sistemima za hlađenjei kondicioniranje zraka.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96" y="3732261"/>
            <a:ext cx="2164641" cy="238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39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36" y="2526363"/>
            <a:ext cx="3379541" cy="337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57048" y="2133735"/>
            <a:ext cx="4085215" cy="399854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OIL-ID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Terenski komplet za testiranje pomoću kojeg se jednostavno i brzo prepoznaje vrsta rashladnog ulja koje se koristi u uređajima za kondicioniranje zraka i rashladnih uređaja. Ovaj učinkovit prizvod reć će Vam nakon nekoliko sekundi da li je ulje koje se koristi vrste Polyol Ester (POE) ili ne.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66625"/>
            <a:ext cx="9400822" cy="394531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           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ODREĐIVANJE VRSTE RASHLADNOG ULJA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6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1082587"/>
            <a:ext cx="6400800" cy="862447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DETEKCIJA PROPUŠTANJA RASHLADNOG   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PLINA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42506" y="2840586"/>
            <a:ext cx="3024549" cy="41237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BRILLIANT - UV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Omogućuje sigurnu  brzu i preciznu detekciju curenja rashladnog plina u klima uređajima i rashladnim sistemima. Vidljiv s bilo kojom UV lampom.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941127" y="1610591"/>
            <a:ext cx="5134108" cy="2292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BRILLIANT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crvene boje za detekciju propuštanja rashladnog plina. Visoka koncentracija crvene boje i polyol ester-a kompatibilna je sa svim rashladnim uljima i plinovima.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00" y="3903067"/>
            <a:ext cx="2580862" cy="258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4212" y="187035"/>
            <a:ext cx="10984779" cy="13196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3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DETEKCIJA I BRTVLJENJE PROPUŠTANJA</a:t>
            </a:r>
            <a:endParaRPr lang="hr-HR" sz="33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900384"/>
            <a:ext cx="2607254" cy="2607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3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8" y="1294115"/>
            <a:ext cx="2072539" cy="207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09539" y="3848545"/>
            <a:ext cx="3865036" cy="2178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 TRACE BRILLIANT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detekciju propuštanja rashladnog plinakod klima i rashladnih uređaja koji koriste MINERALNA rashladna ulja.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374576" y="3848544"/>
            <a:ext cx="3865036" cy="2895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Proizvod za sigurno brtvljenje malih mjesta curenja rashladnog plina do 0,5mm koja se često javljaju na metalnim i gumenim komponentama klima i rashladnih uređaja.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12" y="1397742"/>
            <a:ext cx="2072539" cy="1865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8239613" y="3848545"/>
            <a:ext cx="3865036" cy="2895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BUBBLE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detekciju koje može brzo i jednostavno ‘’napipati’’ najmanju rupicu.Sredstvo nije korozivno, ne oštećuje gumu ili plastiku i biolški je razgradivo.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96" y="1570734"/>
            <a:ext cx="2036865" cy="2036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01" y="1294115"/>
            <a:ext cx="1492228" cy="207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65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7" y="4062755"/>
            <a:ext cx="2729506" cy="204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6002" y="1517738"/>
            <a:ext cx="4085215" cy="3998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 SHOT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Snažan ali siguran sintetički katalizator koji omoguuje efkasniji rad klima uređaja i rashladnih sistema te tako smanjuje potrošnju energije.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66625"/>
            <a:ext cx="9400822" cy="443105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POBOLJŠANJE UČINKOVITOSTI KLIMA I RASHLADNIH UREĐAJA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97" y="5214134"/>
            <a:ext cx="2243340" cy="89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7781883" y="3387437"/>
            <a:ext cx="4063753" cy="3190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FREE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Aditiv koji vrlo brzo rješava probleme stvaranja leda u klimaama i rashladnim sistemima. Ice Free veže molekule vlage u rashladnim plinovima sprječavajući njihovo smrzavanje.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95" y="3517010"/>
            <a:ext cx="2240242" cy="134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279395" y="2562355"/>
            <a:ext cx="6912605" cy="443105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SPRJEČAVANJE VLAGE I ODLEĐIVANJE SISTEMA</a:t>
            </a:r>
          </a:p>
        </p:txBody>
      </p:sp>
    </p:spTree>
    <p:extLst>
      <p:ext uri="{BB962C8B-B14F-4D97-AF65-F5344CB8AC3E}">
        <p14:creationId xmlns:p14="http://schemas.microsoft.com/office/powerpoint/2010/main" val="278956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25" y="3619360"/>
            <a:ext cx="2519857" cy="2397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39" y="1038458"/>
            <a:ext cx="3229462" cy="337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82319" y="1756065"/>
            <a:ext cx="4063753" cy="31900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DRY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Aditiv koji sprječava stvaranje vlage u klima i rashladnim sistemima. Sadrži posebne komponente koje pospješuju stabilnost mazvnog sredstva i na taj način sprječava nastanak vlage u klima uređajima i rashladnim sistemima.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4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4" y="700297"/>
            <a:ext cx="2392857" cy="239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677951" y="700297"/>
            <a:ext cx="4198357" cy="297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CLEAN-N-SAFE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Bezkiselinsko,nenagrizajuće sredstvo za čišćenje isparivača i zrakom hlađenih kondenzatora. Za razliku od drugih sredstava, ovaj proizvod neće oštetiti lamele, okolne metale, pokrovne materijale, HVAC i drugu opermu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37" y="1602157"/>
            <a:ext cx="2541798" cy="254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233725" y="4156177"/>
            <a:ext cx="5390109" cy="244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COOLSAFE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čišćenje isparivača i kondenzatora rashladnih i klima uređaja. Sredstvo je dovoljno blago da se može koristiti  u vrlo osjetljivim prostorima za pripremu, spremanje i rukovanje hranom.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39" y="2805322"/>
            <a:ext cx="1936777" cy="239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54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666625"/>
            <a:ext cx="9400822" cy="405819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ISPIRANJE  KLIMA I RASHLADNIH SISTEMA - RETROFITING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4" y="2090498"/>
            <a:ext cx="1747928" cy="238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649682" y="1986590"/>
            <a:ext cx="2982191" cy="46273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TURBO KLEEN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Učinkovito kemijsko sredstvo za čišćenje, dizajnirano za upotrebu u klima uređajima i rashladnim sistemima za čišćenje cijele rashladne linije (tekuće i plinovite faze), kod instaliranja novog kompresora nakon pregorijevanja ili kod prelaza na rashlando sredstvo R-410A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61336" y="1986589"/>
            <a:ext cx="5330664" cy="159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BELNET AEROSOL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Inovativna tekućina za ispiranje linije sistema klima i rashladnih uređaja. Tekućina se pod pritiskom  potiskuje u sistem, prolazi ispod čestica i nečistoća, podiže ih i potiskuje iz sistema.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7" y="3780879"/>
            <a:ext cx="2597728" cy="2597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17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773"/>
            <a:ext cx="12201700" cy="244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190"/>
            <a:ext cx="12201700" cy="10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666626"/>
            <a:ext cx="9400822" cy="38324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ČIŠĆENJE KONDENZATORA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1" y="2371053"/>
            <a:ext cx="2167626" cy="2167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868612" y="2371053"/>
            <a:ext cx="4119210" cy="3998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RENEWZ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Renewz svojom aktivnom pjenom diže i odstranjuje tvrdokorne mrlje, katran, nečistoću, oksidni film, uključujući i slojeve kuhinjske masnoće koja se pojavljuje na spiralama kondezatroa koje nalazimo u restoranima.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38783" y="4290710"/>
            <a:ext cx="3988772" cy="244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K.O. DIRT BLASTER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čišćenje i odmašćivanje, ugodnog mirisa limuna, namijenjeno za male kondenzatore koji se nalaze u rashladnim uređajima.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05" y="1502161"/>
            <a:ext cx="2211724" cy="2336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5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" y="1151853"/>
            <a:ext cx="2127154" cy="3928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269757" y="1151852"/>
            <a:ext cx="4119210" cy="27447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CON-COIL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Pjeneće kiselinsko sredstvo za čišćenje i izbjeljivanje spirala i lamela zrakom hlađenih kondenzatora i električnih filtra. Može se koristiti za uklanjanje kamenca  s površina kondenzatora koji koriste adijabatski sustav hlađenja.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48" y="1614379"/>
            <a:ext cx="2541798" cy="254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233726" y="4156177"/>
            <a:ext cx="4119210" cy="244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SCALEPRO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Posebno dizajnirano sredstvo za čišćenje i uklanjanje naslaga kamenca s površina zrakom hlađenih kondenzatora koji za predhlađenje koriste adijabatski sustav hlađenja.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4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" y="1026903"/>
            <a:ext cx="6615289" cy="395497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DEZINFEKCIJU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63" y="4536570"/>
            <a:ext cx="1795431" cy="1795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592651" y="2245832"/>
            <a:ext cx="4119210" cy="2206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COIL DISINFECTANT EU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dezinfekciju koje je formulirano za uništavanje bakterija, plijesni i gljivica. Sredstvo uspješno djeluje na široki spektar bakterija.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08118" y="1694265"/>
            <a:ext cx="3988772" cy="2233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D.V. COIL DISINFECTANT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dezinfekciju i uništavanje bakterija,plijesni i gljivica. D.V. Coil Disinfectant je dostupan i s ugodnim osvježavajućim mirisom.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11" y="4041422"/>
            <a:ext cx="3760998" cy="2517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4212" y="187035"/>
            <a:ext cx="10984779" cy="13196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33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DEZINFEKCIJU I DUGOTRAJNU ZAŠTITU</a:t>
            </a:r>
            <a:endParaRPr lang="hr-HR" sz="33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4" y="2245832"/>
            <a:ext cx="2167626" cy="2167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63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666625"/>
            <a:ext cx="9400822" cy="394531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       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DUGOTRAJNU ZAŠTITU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95" y="2171522"/>
            <a:ext cx="3698699" cy="3698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083123" y="2171520"/>
            <a:ext cx="4494821" cy="3875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GUARDIAN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Dizajniran za sprječavanje rasta i razmnožavanje bakterija, plijesni  i gljivica. Koristi se za zaštitu površina klima i rashladnih uređaja od kontaminacije mikroorganizama između dva čišćenja. Uništava mikroorganizme koji mogu uzrokovati bolesti, neugodne mirise, i ponovnu pojavu plijesni na lamelama i spirali isparivača.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1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65" y="1340425"/>
            <a:ext cx="2167626" cy="1322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97427"/>
            <a:ext cx="10984779" cy="1142998"/>
          </a:xfrm>
        </p:spPr>
        <p:txBody>
          <a:bodyPr>
            <a:normAutofit/>
          </a:bodyPr>
          <a:lstStyle/>
          <a:p>
            <a:pPr algn="ctr"/>
            <a:r>
              <a:rPr lang="hr-HR" sz="33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LINIJA PROIZVODA ZA ČIŠĆENJE I DEZINFEKCIJU </a:t>
            </a:r>
            <a:br>
              <a:rPr lang="hr-HR" sz="33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3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DEGENIA VELEBITICA</a:t>
            </a:r>
            <a:endParaRPr lang="hr-HR" sz="33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0" y="3143056"/>
            <a:ext cx="3163933" cy="2499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551217" y="3148057"/>
            <a:ext cx="5704609" cy="2715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D.V. FOAM-A-COIL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Biorazgradivo bezkiselinsko pjeneće sredstvo za čišćenje isparivača, zrakom hlađenih kondenzatora, zračnih filtera i mehaničkih dijelova klima uređaja.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Dostupan i s ugodnim osvježavajućim mirisom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4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92" y="3814527"/>
            <a:ext cx="4013119" cy="235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846792" y="1122040"/>
            <a:ext cx="4119210" cy="244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D.V. ACTABS JR tablete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Tablete odstranjuju ili sprječavaju većinu začepljenja kondenzata u drenažnoj tavi i liniji odvodnje uređaja za kondicioniranje zraka i hlađenja. Kad se tablete stave u drenažnu tavu spriječit će pojavu neugodnih mirisa.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01176" y="1122040"/>
            <a:ext cx="3988772" cy="244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D.V. COIL DISINFECTANT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dezinfekciju koje uništava bakterije. Plijesni i gljivice. Djeluje fungicidno i sprječava razvoj plijesni.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D.V. Coil Disinfectant je dostupan i s ugodnim osvježavajućim mirisom.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61" y="3796631"/>
            <a:ext cx="3396438" cy="2377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11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1506680"/>
            <a:ext cx="7371644" cy="862447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         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ČIŠĆENJE I ODRŽAVANJE 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DRENAŽNE TAVE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96661" y="3293916"/>
            <a:ext cx="2717103" cy="2992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HYDREX A/C tablete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Tablete koje su dizajnirane za klima uređaje, ovlaživače i hladnjake u kojima postoji opasnost od neugodnih mirisa i prolijevanja vode iz drenažne tave.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89173" y="1655028"/>
            <a:ext cx="4668726" cy="244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ACTABS tablete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Tablete koje odstranjuju ili sprječavaju većinu začepljenja kondenzata u drenažnoj tavi i linij odvodnje uređaja za konidcioniranje zraka i hlađenja, do kojih dolazi zbog nastajanja bakterijske sluzi, hrđe, prašine iz zraka i ostalih krutih tvari.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15" y="4104330"/>
            <a:ext cx="3736596" cy="2182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4212" y="187035"/>
            <a:ext cx="10984779" cy="13196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3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ČIŠĆENJE I ODRŽAVANJE DRENAŽNE TAVE I LINIJE ODVODNJE</a:t>
            </a:r>
            <a:endParaRPr lang="hr-HR" sz="33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9" y="3293916"/>
            <a:ext cx="2607254" cy="2992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259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377</TotalTime>
  <Words>1248</Words>
  <Application>Microsoft Office PowerPoint</Application>
  <PresentationFormat>Widescreen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Slice</vt:lpstr>
      <vt:lpstr>SREDSTVA ZA ČIŠĆENJE I DEZINFEKCIJU KLIMA I RASHLADNIH UREĐAJA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LINIJA PROIZVODA ZA ČIŠĆENJE I DEZINFEKCIJU  DEGENIA VELEBITICA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SREDSTVA ZA ČIŠĆENJE I DEZINFEKCIJU KLIMA I RASHLADNIH UREĐAJA</dc:title>
  <dc:creator>Acer</dc:creator>
  <cp:lastModifiedBy>Acer</cp:lastModifiedBy>
  <cp:revision>50</cp:revision>
  <dcterms:created xsi:type="dcterms:W3CDTF">2016-01-13T14:04:28Z</dcterms:created>
  <dcterms:modified xsi:type="dcterms:W3CDTF">2016-01-18T18:40:42Z</dcterms:modified>
</cp:coreProperties>
</file>